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0" r:id="rId7"/>
    <p:sldId id="261" r:id="rId8"/>
    <p:sldId id="262" r:id="rId9"/>
    <p:sldId id="263" r:id="rId10"/>
    <p:sldId id="264" r:id="rId11"/>
    <p:sldId id="266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9381FD-1EE4-3C44-E06F-C56AFB467C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3BF8ACF-B669-1C43-F6DA-5D80DEDF3C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7300980-D72E-1DFB-D977-4B31016D2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70B9-FEA3-46EA-8023-2E22390A1377}" type="datetimeFigureOut">
              <a:rPr lang="it-IT" smtClean="0"/>
              <a:t>22/05/2023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BA278B-7085-8C8D-4FFB-F8F787A24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B36FE0-8AE0-FB9F-672F-2532B17C2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2962-507D-4880-97F7-A4B38E9CB8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9805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4ED827-A673-D717-FC79-4DEB521A2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383B1D1-C012-CC15-DAA3-BF8CFAD54C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17EF270-06DD-24A4-08B7-6D5DC1F00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70B9-FEA3-46EA-8023-2E22390A1377}" type="datetimeFigureOut">
              <a:rPr lang="it-IT" smtClean="0"/>
              <a:t>22/05/2023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D99283F-B84C-ED18-8039-10D9E95E4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E449A5-D538-004F-554E-197520F1B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2962-507D-4880-97F7-A4B38E9CB8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7098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A3DBD90-66BF-07CA-1481-330E694751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54F091B-9645-DF7D-060B-29E6A666AD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55ABDF-7D49-031F-6C69-3F988E1CC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70B9-FEA3-46EA-8023-2E22390A1377}" type="datetimeFigureOut">
              <a:rPr lang="it-IT" smtClean="0"/>
              <a:t>22/05/2023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2F5912-76FF-536B-FA70-8B53712A4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1C403F-9882-D16A-8F24-27C25877F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2962-507D-4880-97F7-A4B38E9CB8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3922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56204F-B264-2EB9-1D7D-FAE6E4EE2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979AAD-370F-676D-7188-7F02A4676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D81D710-8BF0-26CF-044D-B703EFE81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70B9-FEA3-46EA-8023-2E22390A1377}" type="datetimeFigureOut">
              <a:rPr lang="it-IT" smtClean="0"/>
              <a:t>22/05/2023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B76DF13-133C-1126-DAB3-8351D0C48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97390A2-BA60-FF8F-22DC-E66BBEEC3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2962-507D-4880-97F7-A4B38E9CB8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3423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453390-93BB-946E-7E66-07B2F264F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23BBFAA-F0C3-045C-A519-A78DFE4D4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8A7BFE-AE2A-F863-BF17-3704B99F0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70B9-FEA3-46EA-8023-2E22390A1377}" type="datetimeFigureOut">
              <a:rPr lang="it-IT" smtClean="0"/>
              <a:t>22/05/2023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FBDBE5E-ED5B-F848-4263-C93925C9F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A779D8-9F63-F388-726F-5AA33F90D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2962-507D-4880-97F7-A4B38E9CB8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775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55711B-FBBF-2C77-344F-3A3C63203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E5D0CB-1FBA-8112-8C76-25054BF78E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4D1C53B-9946-5B5D-9ED6-C963CB31B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AC50D6E-30EB-3D01-3505-A74700322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70B9-FEA3-46EA-8023-2E22390A1377}" type="datetimeFigureOut">
              <a:rPr lang="it-IT" smtClean="0"/>
              <a:t>22/05/2023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09B2396-3E2B-355E-47EE-4044F545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F6FD1AF-6BBB-03A1-C695-777498EF0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2962-507D-4880-97F7-A4B38E9CB8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9818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2C3B84-0511-5058-9F58-F20D951EF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9D4E0C9-1B07-9D6E-6ED1-C743B3C652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CF7C4E0-3C02-527E-258E-E4FBFE12E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D878ABE-36D7-C5CF-F0CE-61C1CCD888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C0270E3-233A-3AFB-E197-3D76AAC4A6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3AB06DD-FA59-C2DE-C79D-FCA954258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70B9-FEA3-46EA-8023-2E22390A1377}" type="datetimeFigureOut">
              <a:rPr lang="it-IT" smtClean="0"/>
              <a:t>22/05/2023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AC58134-2CCF-6194-F154-487B14EB2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8B31802-BD59-0BCB-DACC-5321AD5EC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2962-507D-4880-97F7-A4B38E9CB8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6304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D6E10E-AF4B-00D1-C22C-F4C748D11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0E0A826-207E-FA7B-A8C1-FC16D3F55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70B9-FEA3-46EA-8023-2E22390A1377}" type="datetimeFigureOut">
              <a:rPr lang="it-IT" smtClean="0"/>
              <a:t>22/05/2023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6341291-F41E-1973-7F06-8FD63FFA5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3EE52FD-C758-FABC-B9D1-4844F5CD4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2962-507D-4880-97F7-A4B38E9CB8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7984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82BA64F-89C3-6386-B220-B2B2A8EC4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70B9-FEA3-46EA-8023-2E22390A1377}" type="datetimeFigureOut">
              <a:rPr lang="it-IT" smtClean="0"/>
              <a:t>22/05/2023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AEDBD54-F57A-F3BB-DDB7-D8580826A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1ADF24A-35A6-EDAB-F627-65105C5E3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2962-507D-4880-97F7-A4B38E9CB8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8188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F6ED9F-C8D1-2BE9-9232-6CC51D84F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22BC1D-377F-8CA3-9D6D-62F65067E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AAEB9B0-27BD-52A3-32F9-ECF9B6A0DA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7CAA1FE-3CFF-A0DF-09BF-81DE4552B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70B9-FEA3-46EA-8023-2E22390A1377}" type="datetimeFigureOut">
              <a:rPr lang="it-IT" smtClean="0"/>
              <a:t>22/05/2023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81CF1E3-8AC9-34D4-9231-748F80D72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69F9F27-3D3C-B3F3-2BFF-FC3897BD9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2962-507D-4880-97F7-A4B38E9CB8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224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EDE4B5-B207-F129-8719-01B57569C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716BA81-51D8-49E4-220C-D3C15A21BA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4FCE9F3-F6FE-C4A8-F2FC-10DE3AA96D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C1CD09B-5420-C42E-7065-0BED39585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70B9-FEA3-46EA-8023-2E22390A1377}" type="datetimeFigureOut">
              <a:rPr lang="it-IT" smtClean="0"/>
              <a:t>22/05/2023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00B363E-B806-9CDE-EFF7-31A5822DA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A61343F-0471-9364-10CE-B8A338756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2962-507D-4880-97F7-A4B38E9CB8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6542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8050C84-E291-F870-C75A-F9A711394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A35B356-A909-26F8-D2C3-D300C89B4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264F0D6-F7F7-23DD-3C8D-E9B8FAAF20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370B9-FEA3-46EA-8023-2E22390A1377}" type="datetimeFigureOut">
              <a:rPr lang="it-IT" smtClean="0"/>
              <a:t>22/05/2023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A553A3-4565-8675-07D6-11C145F40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94959EC-3A3B-F5CA-07AF-2646BDA594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62962-507D-4880-97F7-A4B38E9CB8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282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E90D88C-EB77-AD41-77FF-6906CF8C36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/>
              <a:t>Viaggio Rete Archeologia</a:t>
            </a:r>
          </a:p>
        </p:txBody>
      </p:sp>
      <p:sp>
        <p:nvSpPr>
          <p:cNvPr id="2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6A9624D-524D-F041-FF29-2CDB8D593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2200" dirty="0"/>
              <a:t>ROMA 5-6-7- </a:t>
            </a:r>
            <a:r>
              <a:rPr lang="en-US" sz="2200" dirty="0" err="1"/>
              <a:t>ottobre</a:t>
            </a:r>
            <a:r>
              <a:rPr lang="en-US" sz="2200" dirty="0"/>
              <a:t> 2023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200" dirty="0"/>
          </a:p>
          <a:p>
            <a:pPr algn="l"/>
            <a:r>
              <a:rPr lang="en-US" sz="4400" b="1" dirty="0"/>
              <a:t>LO SPORT NELL’ANTICHITA’</a:t>
            </a:r>
          </a:p>
        </p:txBody>
      </p:sp>
      <p:pic>
        <p:nvPicPr>
          <p:cNvPr id="4" name="Immagine 3" descr="Immagine che contiene cavallo, dipinto, mammifero, disegno&#10;&#10;Descrizione generata automaticamente">
            <a:extLst>
              <a:ext uri="{FF2B5EF4-FFF2-40B4-BE49-F238E27FC236}">
                <a16:creationId xmlns:a16="http://schemas.microsoft.com/office/drawing/2014/main" id="{745D66E4-7DC4-D62F-EBD2-0E7BC734FE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69" r="1423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226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3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8AF68F6-8CC0-F56E-74AA-47F06BDC7D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7" r="6672" b="-2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22" name="Rectangle 17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Immagine che contiene interno, muro, pittura, arte&#10;&#10;Descrizione generata automaticamente">
            <a:extLst>
              <a:ext uri="{FF2B5EF4-FFF2-40B4-BE49-F238E27FC236}">
                <a16:creationId xmlns:a16="http://schemas.microsoft.com/office/drawing/2014/main" id="{C5D52927-F3CC-4376-C538-B9FDEB6F9A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66" r="17375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73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5E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BFD828C-B849-2059-40AD-BD456649F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495" y="643467"/>
            <a:ext cx="844100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699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8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64C546A-49A6-D7C1-1F13-87CE732B9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77" y="1404119"/>
            <a:ext cx="4814653" cy="399616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63593B4-7446-E593-ECF8-1206A789A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8" y="3133205"/>
            <a:ext cx="4814655" cy="216659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5514D8B-3916-D0C1-2F49-A5D1BAEC9EFD}"/>
              </a:ext>
            </a:extLst>
          </p:cNvPr>
          <p:cNvSpPr txBox="1"/>
          <p:nvPr/>
        </p:nvSpPr>
        <p:spPr>
          <a:xfrm>
            <a:off x="6572250" y="1123950"/>
            <a:ext cx="44100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1° giorno:</a:t>
            </a:r>
          </a:p>
          <a:p>
            <a:r>
              <a:rPr lang="it-IT" b="1" dirty="0"/>
              <a:t>Stadio di Domiziano e  monumenti del Campo Marzio</a:t>
            </a:r>
          </a:p>
          <a:p>
            <a:r>
              <a:rPr lang="it-IT" b="1" dirty="0"/>
              <a:t>Pantheon – Tempio di Adriano – Colonna Antonina</a:t>
            </a:r>
          </a:p>
        </p:txBody>
      </p:sp>
    </p:spTree>
    <p:extLst>
      <p:ext uri="{BB962C8B-B14F-4D97-AF65-F5344CB8AC3E}">
        <p14:creationId xmlns:p14="http://schemas.microsoft.com/office/powerpoint/2010/main" val="3366835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A83BAB9-D4F6-31DE-1DBF-843E4CC19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80" y="396945"/>
            <a:ext cx="5288525" cy="482529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4F27251-D359-8372-FB36-290207EC2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2310" y="477520"/>
            <a:ext cx="4572000" cy="6096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5C00DE1-C812-D6BA-4A2B-4C587B481B00}"/>
              </a:ext>
            </a:extLst>
          </p:cNvPr>
          <p:cNvSpPr txBox="1"/>
          <p:nvPr/>
        </p:nvSpPr>
        <p:spPr>
          <a:xfrm>
            <a:off x="436880" y="5588000"/>
            <a:ext cx="5659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Stadio di Domiziano: </a:t>
            </a:r>
          </a:p>
          <a:p>
            <a:r>
              <a:rPr lang="it-IT" dirty="0"/>
              <a:t>Ingresso e scalinata principale – Area Archeologica</a:t>
            </a:r>
          </a:p>
        </p:txBody>
      </p:sp>
    </p:spTree>
    <p:extLst>
      <p:ext uri="{BB962C8B-B14F-4D97-AF65-F5344CB8AC3E}">
        <p14:creationId xmlns:p14="http://schemas.microsoft.com/office/powerpoint/2010/main" val="2907193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A67E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7CBC664-2BFE-295C-3B38-7A61E6041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349" y="643467"/>
            <a:ext cx="3075345" cy="247565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A67E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FFB2F0F-02A0-9914-25EA-A97E30A06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9" y="3880531"/>
            <a:ext cx="3854945" cy="220695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0B89D25-82BB-EB75-4F57-F6129DA70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0463" y="650497"/>
            <a:ext cx="371868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64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FF5E33A-5955-3B30-49DF-C2F2AE40EF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352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6077A7-3AA9-6ADD-78C2-B5B2FB09E04A}"/>
              </a:ext>
            </a:extLst>
          </p:cNvPr>
          <p:cNvSpPr txBox="1"/>
          <p:nvPr/>
        </p:nvSpPr>
        <p:spPr>
          <a:xfrm>
            <a:off x="228600" y="493641"/>
            <a:ext cx="5379720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2° </a:t>
            </a:r>
            <a:r>
              <a:rPr lang="en-US" sz="2800" b="1" dirty="0" err="1"/>
              <a:t>Giorno</a:t>
            </a:r>
            <a:r>
              <a:rPr lang="en-US" sz="2800" b="1" dirty="0"/>
              <a:t>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Terme di Caracalla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Palatino e </a:t>
            </a:r>
            <a:r>
              <a:rPr lang="en-US" sz="2800" b="1" dirty="0" err="1"/>
              <a:t>Circo</a:t>
            </a:r>
            <a:r>
              <a:rPr lang="en-US" sz="2800" b="1" dirty="0"/>
              <a:t> Massimo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err="1"/>
              <a:t>Anfiteatro</a:t>
            </a:r>
            <a:r>
              <a:rPr lang="en-US" sz="2800" b="1" dirty="0"/>
              <a:t> Flavio e </a:t>
            </a:r>
            <a:r>
              <a:rPr lang="en-US" sz="2800" b="1" dirty="0" err="1"/>
              <a:t>Fori</a:t>
            </a:r>
            <a:r>
              <a:rPr lang="en-US" sz="2800" b="1" dirty="0"/>
              <a:t> </a:t>
            </a:r>
            <a:r>
              <a:rPr lang="en-US" sz="2800" b="1" dirty="0" err="1"/>
              <a:t>imperiali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284579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B9F9D52-1980-8A6B-A1B4-103C08E7B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56" y="650497"/>
            <a:ext cx="6366932" cy="557106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CEE1105-3F5D-207F-6D58-258BB903D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212" y="643467"/>
            <a:ext cx="3104267" cy="247565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82E38DF-5AD1-9204-15EF-6FD545CFB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5873" y="3827526"/>
            <a:ext cx="3854945" cy="231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92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6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AE39590-1FEF-399B-C5D8-0EB076D41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433" y="1730073"/>
            <a:ext cx="5372100" cy="3397853"/>
          </a:xfrm>
          <a:prstGeom prst="rect">
            <a:avLst/>
          </a:prstGeom>
        </p:spPr>
      </p:pic>
      <p:sp>
        <p:nvSpPr>
          <p:cNvPr id="24" name="Rectangle 18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095E5C8-D25C-9D73-44A1-650872699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6" y="1548765"/>
            <a:ext cx="5372099" cy="376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28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EDDFDED-B74E-6DC2-6C5B-F127C394F5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98" r="8267" b="-1"/>
          <a:stretch/>
        </p:blipFill>
        <p:spPr>
          <a:xfrm>
            <a:off x="191086" y="171715"/>
            <a:ext cx="5813197" cy="612908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796468DC-092B-CA7C-C03C-CA9AB9E132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495" b="-1"/>
          <a:stretch/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4A85909-8E66-9CF1-B0F8-84C26D0874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93" r="-2" b="1618"/>
          <a:stretch/>
        </p:blipFill>
        <p:spPr>
          <a:xfrm>
            <a:off x="6196929" y="3514856"/>
            <a:ext cx="5786386" cy="27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75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F24789C-0FF4-4547-FDA4-DE16DB274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835" y="1411218"/>
            <a:ext cx="4814653" cy="320174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355B2ED-37A5-11EF-46E5-2174E7F9C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1" y="2245221"/>
            <a:ext cx="4814655" cy="180549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154E37B-ED65-ABBC-AC93-4C6EAD7B9BDA}"/>
              </a:ext>
            </a:extLst>
          </p:cNvPr>
          <p:cNvSpPr txBox="1"/>
          <p:nvPr/>
        </p:nvSpPr>
        <p:spPr>
          <a:xfrm>
            <a:off x="6256863" y="1057275"/>
            <a:ext cx="4814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3 giorno:</a:t>
            </a:r>
          </a:p>
          <a:p>
            <a:r>
              <a:rPr lang="it-IT" sz="2000" b="1" dirty="0"/>
              <a:t>Museo Nazionale Romano Palazzo Massimo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9873E89-95A1-4BD6-F254-53475460F4E4}"/>
              </a:ext>
            </a:extLst>
          </p:cNvPr>
          <p:cNvSpPr txBox="1"/>
          <p:nvPr/>
        </p:nvSpPr>
        <p:spPr>
          <a:xfrm>
            <a:off x="1042836" y="4877395"/>
            <a:ext cx="4814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Collezione statue antiche</a:t>
            </a:r>
          </a:p>
          <a:p>
            <a:r>
              <a:rPr lang="it-IT" dirty="0"/>
              <a:t>Pitture della casa di Livia</a:t>
            </a:r>
          </a:p>
          <a:p>
            <a:r>
              <a:rPr lang="it-IT" dirty="0"/>
              <a:t>Mosaico dell’auriga</a:t>
            </a:r>
          </a:p>
          <a:p>
            <a:r>
              <a:rPr lang="it-IT" dirty="0"/>
              <a:t>Opus </a:t>
            </a:r>
            <a:r>
              <a:rPr lang="it-IT" dirty="0" err="1"/>
              <a:t>sectile</a:t>
            </a:r>
            <a:r>
              <a:rPr lang="it-IT" dirty="0"/>
              <a:t> con scena d circo</a:t>
            </a:r>
          </a:p>
        </p:txBody>
      </p:sp>
    </p:spTree>
    <p:extLst>
      <p:ext uri="{BB962C8B-B14F-4D97-AF65-F5344CB8AC3E}">
        <p14:creationId xmlns:p14="http://schemas.microsoft.com/office/powerpoint/2010/main" val="3842718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82</Words>
  <Application>Microsoft Office PowerPoint</Application>
  <PresentationFormat>Widescreen</PresentationFormat>
  <Paragraphs>20</Paragraphs>
  <Slides>11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di Office</vt:lpstr>
      <vt:lpstr>Viaggio Rete Archeologia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Viaggio Rete Archeologia</dc:title>
  <dc:creator>Matteo Tropina</dc:creator>
  <cp:lastModifiedBy>Matteo Tropina</cp:lastModifiedBy>
  <cp:revision>4</cp:revision>
  <dcterms:created xsi:type="dcterms:W3CDTF">2023-05-18T11:55:46Z</dcterms:created>
  <dcterms:modified xsi:type="dcterms:W3CDTF">2023-05-22T08:09:28Z</dcterms:modified>
</cp:coreProperties>
</file>